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Tenor Sans"/>
      <p:regular r:id="rId12"/>
    </p:embeddedFont>
    <p:embeddedFont>
      <p:font typeface="Lato"/>
      <p:regular r:id="rId13"/>
      <p:bold r:id="rId14"/>
      <p:italic r:id="rId15"/>
      <p:boldItalic r:id="rId16"/>
    </p:embeddedFont>
    <p:embeddedFont>
      <p:font typeface="Abhaya Libre"/>
      <p:regular r:id="rId17"/>
      <p:bold r:id="rId18"/>
    </p:embeddedFont>
    <p:embeddedFont>
      <p:font typeface="Jomhuria"/>
      <p:regular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Lato-regular.fntdata"/><Relationship Id="rId12" Type="http://schemas.openxmlformats.org/officeDocument/2006/relationships/font" Target="fonts/Tenor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Lato-italic.fntdata"/><Relationship Id="rId14" Type="http://schemas.openxmlformats.org/officeDocument/2006/relationships/font" Target="fonts/Lato-bold.fntdata"/><Relationship Id="rId17" Type="http://schemas.openxmlformats.org/officeDocument/2006/relationships/font" Target="fonts/AbhayaLibre-regular.fntdata"/><Relationship Id="rId16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Jomhuria-regular.fntdata"/><Relationship Id="rId6" Type="http://schemas.openxmlformats.org/officeDocument/2006/relationships/slide" Target="slides/slide1.xml"/><Relationship Id="rId18" Type="http://schemas.openxmlformats.org/officeDocument/2006/relationships/font" Target="fonts/AbhayaLibre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e3bf3947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e3bf3947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89dd9f53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89dd9f53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f5afc3ac5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f5afc3ac5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e4458018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e4458018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e3bf3947e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e3bf3947e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99b5fb104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99b5fb104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063975" y="769350"/>
            <a:ext cx="3223800" cy="114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0" sz="6400">
                <a:solidFill>
                  <a:srgbClr val="000000"/>
                </a:solidFill>
                <a:latin typeface="Jomhuria"/>
                <a:ea typeface="Jomhuria"/>
                <a:cs typeface="Jomhuria"/>
                <a:sym typeface="Jomhur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063975" y="3969723"/>
            <a:ext cx="28023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250887" y="239893"/>
            <a:ext cx="8638363" cy="4678800"/>
            <a:chOff x="250887" y="239893"/>
            <a:chExt cx="8638363" cy="4678800"/>
          </a:xfrm>
        </p:grpSpPr>
        <p:sp>
          <p:nvSpPr>
            <p:cNvPr id="12" name="Google Shape;12;p2"/>
            <p:cNvSpPr/>
            <p:nvPr/>
          </p:nvSpPr>
          <p:spPr>
            <a:xfrm>
              <a:off x="250887" y="23989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" name="Google Shape;13;p2"/>
            <p:cNvCxnSpPr/>
            <p:nvPr/>
          </p:nvCxnSpPr>
          <p:spPr>
            <a:xfrm>
              <a:off x="1103550" y="356900"/>
              <a:ext cx="69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358275" y="955800"/>
              <a:ext cx="0" cy="3231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8783788" y="955800"/>
              <a:ext cx="0" cy="3231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1113775" y="4801700"/>
              <a:ext cx="69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" name="Google Shape;17;p2"/>
            <p:cNvSpPr/>
            <p:nvPr/>
          </p:nvSpPr>
          <p:spPr>
            <a:xfrm>
              <a:off x="252837" y="468469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678350" y="468469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677687" y="24384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1"/>
          <p:cNvSpPr txBox="1"/>
          <p:nvPr>
            <p:ph hasCustomPrompt="1" type="title"/>
          </p:nvPr>
        </p:nvSpPr>
        <p:spPr>
          <a:xfrm>
            <a:off x="713288" y="2998110"/>
            <a:ext cx="7717500" cy="7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9" name="Google Shape;119;p11"/>
          <p:cNvSpPr txBox="1"/>
          <p:nvPr>
            <p:ph idx="1" type="body"/>
          </p:nvPr>
        </p:nvSpPr>
        <p:spPr>
          <a:xfrm>
            <a:off x="713250" y="3731941"/>
            <a:ext cx="77175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20" name="Google Shape;120;p11"/>
          <p:cNvGrpSpPr/>
          <p:nvPr/>
        </p:nvGrpSpPr>
        <p:grpSpPr>
          <a:xfrm>
            <a:off x="250887" y="239893"/>
            <a:ext cx="8638363" cy="4678800"/>
            <a:chOff x="250887" y="239893"/>
            <a:chExt cx="8638363" cy="4678800"/>
          </a:xfrm>
        </p:grpSpPr>
        <p:sp>
          <p:nvSpPr>
            <p:cNvPr id="121" name="Google Shape;121;p11"/>
            <p:cNvSpPr/>
            <p:nvPr/>
          </p:nvSpPr>
          <p:spPr>
            <a:xfrm>
              <a:off x="250887" y="23989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2" name="Google Shape;122;p11"/>
            <p:cNvCxnSpPr/>
            <p:nvPr/>
          </p:nvCxnSpPr>
          <p:spPr>
            <a:xfrm>
              <a:off x="1103550" y="356900"/>
              <a:ext cx="69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" name="Google Shape;123;p11"/>
            <p:cNvCxnSpPr/>
            <p:nvPr/>
          </p:nvCxnSpPr>
          <p:spPr>
            <a:xfrm>
              <a:off x="358275" y="955800"/>
              <a:ext cx="0" cy="3231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" name="Google Shape;124;p11"/>
            <p:cNvCxnSpPr/>
            <p:nvPr/>
          </p:nvCxnSpPr>
          <p:spPr>
            <a:xfrm>
              <a:off x="8783788" y="955800"/>
              <a:ext cx="0" cy="3231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" name="Google Shape;125;p11"/>
            <p:cNvCxnSpPr/>
            <p:nvPr/>
          </p:nvCxnSpPr>
          <p:spPr>
            <a:xfrm>
              <a:off x="1113775" y="4801700"/>
              <a:ext cx="69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6" name="Google Shape;126;p11"/>
            <p:cNvSpPr/>
            <p:nvPr/>
          </p:nvSpPr>
          <p:spPr>
            <a:xfrm>
              <a:off x="252837" y="468469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1"/>
            <p:cNvSpPr/>
            <p:nvPr/>
          </p:nvSpPr>
          <p:spPr>
            <a:xfrm>
              <a:off x="8678350" y="468469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1"/>
            <p:cNvSpPr/>
            <p:nvPr/>
          </p:nvSpPr>
          <p:spPr>
            <a:xfrm>
              <a:off x="8677687" y="24384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/>
          <p:nvPr>
            <p:ph hasCustomPrompt="1" type="title"/>
          </p:nvPr>
        </p:nvSpPr>
        <p:spPr>
          <a:xfrm>
            <a:off x="1451392" y="1227427"/>
            <a:ext cx="1488900" cy="49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/>
          <p:nvPr>
            <p:ph idx="1" type="subTitle"/>
          </p:nvPr>
        </p:nvSpPr>
        <p:spPr>
          <a:xfrm>
            <a:off x="885900" y="1897444"/>
            <a:ext cx="2054400" cy="4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3"/>
          <p:cNvSpPr txBox="1"/>
          <p:nvPr>
            <p:ph hasCustomPrompt="1" idx="2" type="title"/>
          </p:nvPr>
        </p:nvSpPr>
        <p:spPr>
          <a:xfrm>
            <a:off x="2350423" y="2815563"/>
            <a:ext cx="1794600" cy="49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 txBox="1"/>
          <p:nvPr>
            <p:ph idx="3" type="subTitle"/>
          </p:nvPr>
        </p:nvSpPr>
        <p:spPr>
          <a:xfrm>
            <a:off x="1668823" y="3489194"/>
            <a:ext cx="24762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3"/>
          <p:cNvSpPr txBox="1"/>
          <p:nvPr>
            <p:ph hasCustomPrompt="1" idx="4" type="title"/>
          </p:nvPr>
        </p:nvSpPr>
        <p:spPr>
          <a:xfrm>
            <a:off x="6011437" y="1227427"/>
            <a:ext cx="17946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36" name="Google Shape;136;p13"/>
          <p:cNvSpPr txBox="1"/>
          <p:nvPr>
            <p:ph idx="5" type="subTitle"/>
          </p:nvPr>
        </p:nvSpPr>
        <p:spPr>
          <a:xfrm>
            <a:off x="6011437" y="1890243"/>
            <a:ext cx="2476200" cy="4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3"/>
          <p:cNvSpPr txBox="1"/>
          <p:nvPr>
            <p:ph hasCustomPrompt="1" idx="6" type="title"/>
          </p:nvPr>
        </p:nvSpPr>
        <p:spPr>
          <a:xfrm>
            <a:off x="6011437" y="2815574"/>
            <a:ext cx="17535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38" name="Google Shape;138;p13"/>
          <p:cNvSpPr txBox="1"/>
          <p:nvPr>
            <p:ph idx="7" type="subTitle"/>
          </p:nvPr>
        </p:nvSpPr>
        <p:spPr>
          <a:xfrm>
            <a:off x="6011437" y="3488005"/>
            <a:ext cx="2057400" cy="4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9" name="Google Shape;139;p13"/>
          <p:cNvGrpSpPr/>
          <p:nvPr/>
        </p:nvGrpSpPr>
        <p:grpSpPr>
          <a:xfrm>
            <a:off x="250887" y="239893"/>
            <a:ext cx="8638363" cy="4678800"/>
            <a:chOff x="250887" y="239893"/>
            <a:chExt cx="8638363" cy="4678800"/>
          </a:xfrm>
        </p:grpSpPr>
        <p:sp>
          <p:nvSpPr>
            <p:cNvPr id="140" name="Google Shape;140;p13"/>
            <p:cNvSpPr/>
            <p:nvPr/>
          </p:nvSpPr>
          <p:spPr>
            <a:xfrm>
              <a:off x="250887" y="23989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1" name="Google Shape;141;p13"/>
            <p:cNvCxnSpPr/>
            <p:nvPr/>
          </p:nvCxnSpPr>
          <p:spPr>
            <a:xfrm>
              <a:off x="1103550" y="356900"/>
              <a:ext cx="69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" name="Google Shape;142;p13"/>
            <p:cNvCxnSpPr/>
            <p:nvPr/>
          </p:nvCxnSpPr>
          <p:spPr>
            <a:xfrm>
              <a:off x="358275" y="955800"/>
              <a:ext cx="0" cy="3231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" name="Google Shape;143;p13"/>
            <p:cNvCxnSpPr/>
            <p:nvPr/>
          </p:nvCxnSpPr>
          <p:spPr>
            <a:xfrm>
              <a:off x="8783788" y="955800"/>
              <a:ext cx="0" cy="3231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" name="Google Shape;144;p13"/>
            <p:cNvCxnSpPr/>
            <p:nvPr/>
          </p:nvCxnSpPr>
          <p:spPr>
            <a:xfrm>
              <a:off x="1113775" y="4801700"/>
              <a:ext cx="69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5" name="Google Shape;145;p13"/>
            <p:cNvSpPr/>
            <p:nvPr/>
          </p:nvSpPr>
          <p:spPr>
            <a:xfrm>
              <a:off x="252837" y="468469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8678350" y="468469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8677687" y="24384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" name="Google Shape;148;p13"/>
          <p:cNvSpPr txBox="1"/>
          <p:nvPr>
            <p:ph idx="8" type="title"/>
          </p:nvPr>
        </p:nvSpPr>
        <p:spPr>
          <a:xfrm>
            <a:off x="855150" y="354475"/>
            <a:ext cx="74337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9" name="Google Shape;149;p13"/>
          <p:cNvSpPr txBox="1"/>
          <p:nvPr>
            <p:ph idx="9" type="subTitle"/>
          </p:nvPr>
        </p:nvSpPr>
        <p:spPr>
          <a:xfrm>
            <a:off x="885892" y="2129480"/>
            <a:ext cx="2054400" cy="5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3"/>
          <p:cNvSpPr txBox="1"/>
          <p:nvPr>
            <p:ph idx="13" type="subTitle"/>
          </p:nvPr>
        </p:nvSpPr>
        <p:spPr>
          <a:xfrm>
            <a:off x="6011437" y="3720930"/>
            <a:ext cx="2054400" cy="5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3"/>
          <p:cNvSpPr txBox="1"/>
          <p:nvPr>
            <p:ph idx="14" type="subTitle"/>
          </p:nvPr>
        </p:nvSpPr>
        <p:spPr>
          <a:xfrm>
            <a:off x="2090623" y="3719500"/>
            <a:ext cx="2054400" cy="5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13"/>
          <p:cNvSpPr txBox="1"/>
          <p:nvPr>
            <p:ph idx="15" type="subTitle"/>
          </p:nvPr>
        </p:nvSpPr>
        <p:spPr>
          <a:xfrm>
            <a:off x="6011437" y="2129480"/>
            <a:ext cx="2054400" cy="5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6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4"/>
          <p:cNvSpPr txBox="1"/>
          <p:nvPr>
            <p:ph idx="1" type="subTitle"/>
          </p:nvPr>
        </p:nvSpPr>
        <p:spPr>
          <a:xfrm>
            <a:off x="930926" y="1718350"/>
            <a:ext cx="26589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155" name="Google Shape;155;p14"/>
          <p:cNvGrpSpPr/>
          <p:nvPr/>
        </p:nvGrpSpPr>
        <p:grpSpPr>
          <a:xfrm>
            <a:off x="250887" y="239893"/>
            <a:ext cx="8638363" cy="4678800"/>
            <a:chOff x="250887" y="239893"/>
            <a:chExt cx="8638363" cy="4678800"/>
          </a:xfrm>
        </p:grpSpPr>
        <p:sp>
          <p:nvSpPr>
            <p:cNvPr id="156" name="Google Shape;156;p14"/>
            <p:cNvSpPr/>
            <p:nvPr/>
          </p:nvSpPr>
          <p:spPr>
            <a:xfrm>
              <a:off x="250887" y="23989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7" name="Google Shape;157;p14"/>
            <p:cNvCxnSpPr/>
            <p:nvPr/>
          </p:nvCxnSpPr>
          <p:spPr>
            <a:xfrm>
              <a:off x="1103550" y="356900"/>
              <a:ext cx="69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" name="Google Shape;158;p14"/>
            <p:cNvCxnSpPr/>
            <p:nvPr/>
          </p:nvCxnSpPr>
          <p:spPr>
            <a:xfrm>
              <a:off x="358275" y="955800"/>
              <a:ext cx="0" cy="3231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" name="Google Shape;159;p14"/>
            <p:cNvCxnSpPr/>
            <p:nvPr/>
          </p:nvCxnSpPr>
          <p:spPr>
            <a:xfrm>
              <a:off x="8783788" y="955800"/>
              <a:ext cx="0" cy="3231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" name="Google Shape;160;p14"/>
            <p:cNvCxnSpPr/>
            <p:nvPr/>
          </p:nvCxnSpPr>
          <p:spPr>
            <a:xfrm>
              <a:off x="1113775" y="4801700"/>
              <a:ext cx="69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1" name="Google Shape;161;p14"/>
            <p:cNvSpPr/>
            <p:nvPr/>
          </p:nvSpPr>
          <p:spPr>
            <a:xfrm>
              <a:off x="252837" y="468469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8678350" y="468469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8677687" y="24384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14"/>
          <p:cNvSpPr txBox="1"/>
          <p:nvPr>
            <p:ph type="title"/>
          </p:nvPr>
        </p:nvSpPr>
        <p:spPr>
          <a:xfrm>
            <a:off x="855150" y="354475"/>
            <a:ext cx="74337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9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5"/>
          <p:cNvSpPr txBox="1"/>
          <p:nvPr>
            <p:ph idx="1" type="subTitle"/>
          </p:nvPr>
        </p:nvSpPr>
        <p:spPr>
          <a:xfrm>
            <a:off x="2208175" y="1740075"/>
            <a:ext cx="5011500" cy="10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200"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167" name="Google Shape;167;p15"/>
          <p:cNvGrpSpPr/>
          <p:nvPr/>
        </p:nvGrpSpPr>
        <p:grpSpPr>
          <a:xfrm>
            <a:off x="250887" y="239893"/>
            <a:ext cx="8638363" cy="4678800"/>
            <a:chOff x="250887" y="239893"/>
            <a:chExt cx="8638363" cy="4678800"/>
          </a:xfrm>
        </p:grpSpPr>
        <p:sp>
          <p:nvSpPr>
            <p:cNvPr id="168" name="Google Shape;168;p15"/>
            <p:cNvSpPr/>
            <p:nvPr/>
          </p:nvSpPr>
          <p:spPr>
            <a:xfrm>
              <a:off x="250887" y="23989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9" name="Google Shape;169;p15"/>
            <p:cNvCxnSpPr/>
            <p:nvPr/>
          </p:nvCxnSpPr>
          <p:spPr>
            <a:xfrm>
              <a:off x="1103550" y="356900"/>
              <a:ext cx="69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" name="Google Shape;170;p15"/>
            <p:cNvCxnSpPr/>
            <p:nvPr/>
          </p:nvCxnSpPr>
          <p:spPr>
            <a:xfrm>
              <a:off x="358275" y="955800"/>
              <a:ext cx="0" cy="3231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" name="Google Shape;171;p15"/>
            <p:cNvCxnSpPr/>
            <p:nvPr/>
          </p:nvCxnSpPr>
          <p:spPr>
            <a:xfrm>
              <a:off x="8783788" y="955800"/>
              <a:ext cx="0" cy="3231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2" name="Google Shape;172;p15"/>
            <p:cNvCxnSpPr/>
            <p:nvPr/>
          </p:nvCxnSpPr>
          <p:spPr>
            <a:xfrm>
              <a:off x="1113775" y="4801700"/>
              <a:ext cx="69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3" name="Google Shape;173;p15"/>
            <p:cNvSpPr/>
            <p:nvPr/>
          </p:nvSpPr>
          <p:spPr>
            <a:xfrm>
              <a:off x="252837" y="468469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8678350" y="468469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8677687" y="24384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" name="Google Shape;176;p15"/>
          <p:cNvSpPr txBox="1"/>
          <p:nvPr>
            <p:ph type="title"/>
          </p:nvPr>
        </p:nvSpPr>
        <p:spPr>
          <a:xfrm>
            <a:off x="1895350" y="2812275"/>
            <a:ext cx="5011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6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"/>
          <p:cNvSpPr txBox="1"/>
          <p:nvPr>
            <p:ph idx="1" type="body"/>
          </p:nvPr>
        </p:nvSpPr>
        <p:spPr>
          <a:xfrm>
            <a:off x="856229" y="1147100"/>
            <a:ext cx="3711000" cy="34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Numans"/>
              <a:buAutoNum type="alphaLcPeriod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Numans"/>
              <a:buAutoNum type="romanLcPeriod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Numans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Numans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Numans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Numans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Numans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Numans"/>
              <a:buAutoNum type="romanLcPeriod"/>
              <a:defRPr/>
            </a:lvl9pPr>
          </a:lstStyle>
          <a:p/>
        </p:txBody>
      </p:sp>
      <p:sp>
        <p:nvSpPr>
          <p:cNvPr id="179" name="Google Shape;179;p16"/>
          <p:cNvSpPr txBox="1"/>
          <p:nvPr>
            <p:ph type="title"/>
          </p:nvPr>
        </p:nvSpPr>
        <p:spPr>
          <a:xfrm>
            <a:off x="855150" y="354475"/>
            <a:ext cx="74337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grpSp>
        <p:nvGrpSpPr>
          <p:cNvPr id="180" name="Google Shape;180;p16"/>
          <p:cNvGrpSpPr/>
          <p:nvPr/>
        </p:nvGrpSpPr>
        <p:grpSpPr>
          <a:xfrm>
            <a:off x="250887" y="239893"/>
            <a:ext cx="8638363" cy="4678800"/>
            <a:chOff x="250887" y="239893"/>
            <a:chExt cx="8638363" cy="4678800"/>
          </a:xfrm>
        </p:grpSpPr>
        <p:sp>
          <p:nvSpPr>
            <p:cNvPr id="181" name="Google Shape;181;p16"/>
            <p:cNvSpPr/>
            <p:nvPr/>
          </p:nvSpPr>
          <p:spPr>
            <a:xfrm>
              <a:off x="250887" y="23989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2" name="Google Shape;182;p16"/>
            <p:cNvCxnSpPr/>
            <p:nvPr/>
          </p:nvCxnSpPr>
          <p:spPr>
            <a:xfrm>
              <a:off x="1103550" y="356900"/>
              <a:ext cx="69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3" name="Google Shape;183;p16"/>
            <p:cNvCxnSpPr/>
            <p:nvPr/>
          </p:nvCxnSpPr>
          <p:spPr>
            <a:xfrm>
              <a:off x="358275" y="955800"/>
              <a:ext cx="0" cy="3231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4" name="Google Shape;184;p16"/>
            <p:cNvCxnSpPr/>
            <p:nvPr/>
          </p:nvCxnSpPr>
          <p:spPr>
            <a:xfrm>
              <a:off x="8783788" y="955800"/>
              <a:ext cx="0" cy="3231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5" name="Google Shape;185;p16"/>
            <p:cNvCxnSpPr/>
            <p:nvPr/>
          </p:nvCxnSpPr>
          <p:spPr>
            <a:xfrm>
              <a:off x="1113775" y="4801700"/>
              <a:ext cx="69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6" name="Google Shape;186;p16"/>
            <p:cNvSpPr/>
            <p:nvPr/>
          </p:nvSpPr>
          <p:spPr>
            <a:xfrm>
              <a:off x="252837" y="468469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8678350" y="468469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8677687" y="24384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" name="Google Shape;189;p16"/>
          <p:cNvSpPr txBox="1"/>
          <p:nvPr>
            <p:ph idx="2" type="body"/>
          </p:nvPr>
        </p:nvSpPr>
        <p:spPr>
          <a:xfrm>
            <a:off x="4567229" y="1147100"/>
            <a:ext cx="3711000" cy="34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Numans"/>
              <a:buAutoNum type="alphaLcPeriod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Numans"/>
              <a:buAutoNum type="romanLcPeriod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Numans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Numans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Numans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Numans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Numans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Numans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4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"/>
          <p:cNvSpPr txBox="1"/>
          <p:nvPr>
            <p:ph idx="1" type="subTitle"/>
          </p:nvPr>
        </p:nvSpPr>
        <p:spPr>
          <a:xfrm>
            <a:off x="5463850" y="1389925"/>
            <a:ext cx="2142900" cy="50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3600">
                <a:latin typeface="Jomhuria"/>
                <a:ea typeface="Jomhuria"/>
                <a:cs typeface="Jomhuria"/>
                <a:sym typeface="Jomhuri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92" name="Google Shape;192;p17"/>
          <p:cNvSpPr txBox="1"/>
          <p:nvPr>
            <p:ph idx="2" type="subTitle"/>
          </p:nvPr>
        </p:nvSpPr>
        <p:spPr>
          <a:xfrm>
            <a:off x="5463851" y="2422525"/>
            <a:ext cx="2142900" cy="50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3600">
                <a:latin typeface="Jomhuria"/>
                <a:ea typeface="Jomhuria"/>
                <a:cs typeface="Jomhuria"/>
                <a:sym typeface="Jomhuri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93" name="Google Shape;193;p17"/>
          <p:cNvSpPr txBox="1"/>
          <p:nvPr>
            <p:ph idx="3" type="subTitle"/>
          </p:nvPr>
        </p:nvSpPr>
        <p:spPr>
          <a:xfrm>
            <a:off x="5463859" y="3455125"/>
            <a:ext cx="2142900" cy="50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3600">
                <a:latin typeface="Jomhuria"/>
                <a:ea typeface="Jomhuria"/>
                <a:cs typeface="Jomhuria"/>
                <a:sym typeface="Jomhuri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94" name="Google Shape;194;p17"/>
          <p:cNvSpPr txBox="1"/>
          <p:nvPr>
            <p:ph idx="4" type="subTitle"/>
          </p:nvPr>
        </p:nvSpPr>
        <p:spPr>
          <a:xfrm>
            <a:off x="5463850" y="1741525"/>
            <a:ext cx="2142900" cy="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17"/>
          <p:cNvSpPr txBox="1"/>
          <p:nvPr>
            <p:ph idx="5" type="subTitle"/>
          </p:nvPr>
        </p:nvSpPr>
        <p:spPr>
          <a:xfrm>
            <a:off x="5463850" y="2774125"/>
            <a:ext cx="2142900" cy="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17"/>
          <p:cNvSpPr txBox="1"/>
          <p:nvPr>
            <p:ph idx="6" type="subTitle"/>
          </p:nvPr>
        </p:nvSpPr>
        <p:spPr>
          <a:xfrm>
            <a:off x="5463850" y="3806725"/>
            <a:ext cx="2142900" cy="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97" name="Google Shape;197;p17"/>
          <p:cNvGrpSpPr/>
          <p:nvPr/>
        </p:nvGrpSpPr>
        <p:grpSpPr>
          <a:xfrm>
            <a:off x="250887" y="239893"/>
            <a:ext cx="8638363" cy="4678800"/>
            <a:chOff x="250887" y="239893"/>
            <a:chExt cx="8638363" cy="4678800"/>
          </a:xfrm>
        </p:grpSpPr>
        <p:sp>
          <p:nvSpPr>
            <p:cNvPr id="198" name="Google Shape;198;p17"/>
            <p:cNvSpPr/>
            <p:nvPr/>
          </p:nvSpPr>
          <p:spPr>
            <a:xfrm>
              <a:off x="250887" y="23989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9" name="Google Shape;199;p17"/>
            <p:cNvCxnSpPr/>
            <p:nvPr/>
          </p:nvCxnSpPr>
          <p:spPr>
            <a:xfrm>
              <a:off x="1103550" y="356900"/>
              <a:ext cx="69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0" name="Google Shape;200;p17"/>
            <p:cNvCxnSpPr/>
            <p:nvPr/>
          </p:nvCxnSpPr>
          <p:spPr>
            <a:xfrm>
              <a:off x="358275" y="955800"/>
              <a:ext cx="0" cy="3231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1" name="Google Shape;201;p17"/>
            <p:cNvCxnSpPr/>
            <p:nvPr/>
          </p:nvCxnSpPr>
          <p:spPr>
            <a:xfrm>
              <a:off x="8783788" y="955800"/>
              <a:ext cx="0" cy="3231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2" name="Google Shape;202;p17"/>
            <p:cNvCxnSpPr/>
            <p:nvPr/>
          </p:nvCxnSpPr>
          <p:spPr>
            <a:xfrm>
              <a:off x="1113775" y="4801700"/>
              <a:ext cx="69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3" name="Google Shape;203;p17"/>
            <p:cNvSpPr/>
            <p:nvPr/>
          </p:nvSpPr>
          <p:spPr>
            <a:xfrm>
              <a:off x="252837" y="468469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8678350" y="468469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8677687" y="24384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" name="Google Shape;206;p17"/>
          <p:cNvSpPr txBox="1"/>
          <p:nvPr>
            <p:ph type="title"/>
          </p:nvPr>
        </p:nvSpPr>
        <p:spPr>
          <a:xfrm>
            <a:off x="855150" y="354475"/>
            <a:ext cx="74337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8"/>
          <p:cNvSpPr txBox="1"/>
          <p:nvPr>
            <p:ph idx="1" type="subTitle"/>
          </p:nvPr>
        </p:nvSpPr>
        <p:spPr>
          <a:xfrm>
            <a:off x="3513585" y="1482975"/>
            <a:ext cx="2082000" cy="50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3600">
                <a:latin typeface="Jomhuria"/>
                <a:ea typeface="Jomhuria"/>
                <a:cs typeface="Jomhuria"/>
                <a:sym typeface="Jomhuri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18"/>
          <p:cNvSpPr txBox="1"/>
          <p:nvPr>
            <p:ph idx="2" type="subTitle"/>
          </p:nvPr>
        </p:nvSpPr>
        <p:spPr>
          <a:xfrm>
            <a:off x="6357075" y="1482975"/>
            <a:ext cx="2082000" cy="50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3600">
                <a:latin typeface="Jomhuria"/>
                <a:ea typeface="Jomhuria"/>
                <a:cs typeface="Jomhuria"/>
                <a:sym typeface="Jomhuri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18"/>
          <p:cNvSpPr txBox="1"/>
          <p:nvPr>
            <p:ph idx="3" type="subTitle"/>
          </p:nvPr>
        </p:nvSpPr>
        <p:spPr>
          <a:xfrm>
            <a:off x="3513577" y="3016788"/>
            <a:ext cx="2082000" cy="50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3600">
                <a:latin typeface="Jomhuria"/>
                <a:ea typeface="Jomhuria"/>
                <a:cs typeface="Jomhuria"/>
                <a:sym typeface="Jomhuri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18"/>
          <p:cNvSpPr txBox="1"/>
          <p:nvPr>
            <p:ph idx="4" type="subTitle"/>
          </p:nvPr>
        </p:nvSpPr>
        <p:spPr>
          <a:xfrm>
            <a:off x="6357082" y="3016788"/>
            <a:ext cx="2082000" cy="50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3600">
                <a:latin typeface="Jomhuria"/>
                <a:ea typeface="Jomhuria"/>
                <a:cs typeface="Jomhuria"/>
                <a:sym typeface="Jomhuri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18"/>
          <p:cNvSpPr txBox="1"/>
          <p:nvPr>
            <p:ph idx="5" type="subTitle"/>
          </p:nvPr>
        </p:nvSpPr>
        <p:spPr>
          <a:xfrm>
            <a:off x="3513576" y="1901183"/>
            <a:ext cx="2082000" cy="8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18"/>
          <p:cNvSpPr txBox="1"/>
          <p:nvPr>
            <p:ph idx="6" type="subTitle"/>
          </p:nvPr>
        </p:nvSpPr>
        <p:spPr>
          <a:xfrm>
            <a:off x="6357078" y="1901153"/>
            <a:ext cx="2082000" cy="8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18"/>
          <p:cNvSpPr txBox="1"/>
          <p:nvPr>
            <p:ph idx="7" type="subTitle"/>
          </p:nvPr>
        </p:nvSpPr>
        <p:spPr>
          <a:xfrm>
            <a:off x="3513576" y="3440828"/>
            <a:ext cx="2082000" cy="8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18"/>
          <p:cNvSpPr txBox="1"/>
          <p:nvPr>
            <p:ph idx="8" type="subTitle"/>
          </p:nvPr>
        </p:nvSpPr>
        <p:spPr>
          <a:xfrm>
            <a:off x="6357083" y="3440825"/>
            <a:ext cx="2082000" cy="8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16" name="Google Shape;216;p18"/>
          <p:cNvGrpSpPr/>
          <p:nvPr/>
        </p:nvGrpSpPr>
        <p:grpSpPr>
          <a:xfrm>
            <a:off x="250887" y="239893"/>
            <a:ext cx="8638363" cy="4678800"/>
            <a:chOff x="250887" y="239893"/>
            <a:chExt cx="8638363" cy="4678800"/>
          </a:xfrm>
        </p:grpSpPr>
        <p:sp>
          <p:nvSpPr>
            <p:cNvPr id="217" name="Google Shape;217;p18"/>
            <p:cNvSpPr/>
            <p:nvPr/>
          </p:nvSpPr>
          <p:spPr>
            <a:xfrm>
              <a:off x="250887" y="23989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8" name="Google Shape;218;p18"/>
            <p:cNvCxnSpPr/>
            <p:nvPr/>
          </p:nvCxnSpPr>
          <p:spPr>
            <a:xfrm>
              <a:off x="1103550" y="356900"/>
              <a:ext cx="69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9" name="Google Shape;219;p18"/>
            <p:cNvCxnSpPr/>
            <p:nvPr/>
          </p:nvCxnSpPr>
          <p:spPr>
            <a:xfrm>
              <a:off x="358275" y="955800"/>
              <a:ext cx="0" cy="3231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0" name="Google Shape;220;p18"/>
            <p:cNvCxnSpPr/>
            <p:nvPr/>
          </p:nvCxnSpPr>
          <p:spPr>
            <a:xfrm>
              <a:off x="8783788" y="955800"/>
              <a:ext cx="0" cy="3231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1" name="Google Shape;221;p18"/>
            <p:cNvCxnSpPr/>
            <p:nvPr/>
          </p:nvCxnSpPr>
          <p:spPr>
            <a:xfrm>
              <a:off x="1113775" y="4801700"/>
              <a:ext cx="69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2" name="Google Shape;222;p18"/>
            <p:cNvSpPr/>
            <p:nvPr/>
          </p:nvSpPr>
          <p:spPr>
            <a:xfrm>
              <a:off x="252837" y="468469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8678350" y="468469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8677687" y="24384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" name="Google Shape;225;p18"/>
          <p:cNvSpPr txBox="1"/>
          <p:nvPr>
            <p:ph type="title"/>
          </p:nvPr>
        </p:nvSpPr>
        <p:spPr>
          <a:xfrm>
            <a:off x="855150" y="354475"/>
            <a:ext cx="74337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2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9"/>
          <p:cNvSpPr txBox="1"/>
          <p:nvPr>
            <p:ph idx="1" type="subTitle"/>
          </p:nvPr>
        </p:nvSpPr>
        <p:spPr>
          <a:xfrm>
            <a:off x="1413325" y="2525675"/>
            <a:ext cx="1687800" cy="36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3600">
                <a:latin typeface="Jomhuria"/>
                <a:ea typeface="Jomhuria"/>
                <a:cs typeface="Jomhuria"/>
                <a:sym typeface="Jomhuri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19"/>
          <p:cNvSpPr txBox="1"/>
          <p:nvPr>
            <p:ph idx="2" type="subTitle"/>
          </p:nvPr>
        </p:nvSpPr>
        <p:spPr>
          <a:xfrm>
            <a:off x="3693398" y="2525675"/>
            <a:ext cx="1687800" cy="36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3600">
                <a:latin typeface="Jomhuria"/>
                <a:ea typeface="Jomhuria"/>
                <a:cs typeface="Jomhuria"/>
                <a:sym typeface="Jomhuri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19"/>
          <p:cNvSpPr txBox="1"/>
          <p:nvPr>
            <p:ph idx="3" type="subTitle"/>
          </p:nvPr>
        </p:nvSpPr>
        <p:spPr>
          <a:xfrm>
            <a:off x="1413325" y="3628475"/>
            <a:ext cx="1687800" cy="36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3600">
                <a:latin typeface="Jomhuria"/>
                <a:ea typeface="Jomhuria"/>
                <a:cs typeface="Jomhuria"/>
                <a:sym typeface="Jomhuri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19"/>
          <p:cNvSpPr txBox="1"/>
          <p:nvPr>
            <p:ph idx="4" type="subTitle"/>
          </p:nvPr>
        </p:nvSpPr>
        <p:spPr>
          <a:xfrm>
            <a:off x="3693400" y="3628475"/>
            <a:ext cx="1687800" cy="36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3600">
                <a:latin typeface="Jomhuria"/>
                <a:ea typeface="Jomhuria"/>
                <a:cs typeface="Jomhuria"/>
                <a:sym typeface="Jomhuri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19"/>
          <p:cNvSpPr txBox="1"/>
          <p:nvPr>
            <p:ph idx="5" type="subTitle"/>
          </p:nvPr>
        </p:nvSpPr>
        <p:spPr>
          <a:xfrm>
            <a:off x="1413326" y="2800153"/>
            <a:ext cx="16878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19"/>
          <p:cNvSpPr txBox="1"/>
          <p:nvPr>
            <p:ph idx="6" type="subTitle"/>
          </p:nvPr>
        </p:nvSpPr>
        <p:spPr>
          <a:xfrm>
            <a:off x="3693397" y="2800153"/>
            <a:ext cx="16878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19"/>
          <p:cNvSpPr txBox="1"/>
          <p:nvPr>
            <p:ph idx="7" type="subTitle"/>
          </p:nvPr>
        </p:nvSpPr>
        <p:spPr>
          <a:xfrm>
            <a:off x="1413326" y="3897231"/>
            <a:ext cx="16878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19"/>
          <p:cNvSpPr txBox="1"/>
          <p:nvPr>
            <p:ph idx="8" type="subTitle"/>
          </p:nvPr>
        </p:nvSpPr>
        <p:spPr>
          <a:xfrm>
            <a:off x="3693397" y="3897231"/>
            <a:ext cx="16878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19"/>
          <p:cNvSpPr txBox="1"/>
          <p:nvPr>
            <p:ph idx="9" type="subTitle"/>
          </p:nvPr>
        </p:nvSpPr>
        <p:spPr>
          <a:xfrm>
            <a:off x="1414975" y="1431170"/>
            <a:ext cx="1687800" cy="36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3600">
                <a:latin typeface="Jomhuria"/>
                <a:ea typeface="Jomhuria"/>
                <a:cs typeface="Jomhuria"/>
                <a:sym typeface="Jomhuri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19"/>
          <p:cNvSpPr txBox="1"/>
          <p:nvPr>
            <p:ph idx="13" type="subTitle"/>
          </p:nvPr>
        </p:nvSpPr>
        <p:spPr>
          <a:xfrm>
            <a:off x="3693399" y="1431171"/>
            <a:ext cx="1687800" cy="36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3600">
                <a:latin typeface="Jomhuria"/>
                <a:ea typeface="Jomhuria"/>
                <a:cs typeface="Jomhuria"/>
                <a:sym typeface="Jomhuri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19"/>
          <p:cNvSpPr txBox="1"/>
          <p:nvPr>
            <p:ph idx="14" type="subTitle"/>
          </p:nvPr>
        </p:nvSpPr>
        <p:spPr>
          <a:xfrm>
            <a:off x="1414979" y="1705805"/>
            <a:ext cx="16878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19"/>
          <p:cNvSpPr txBox="1"/>
          <p:nvPr>
            <p:ph idx="15" type="subTitle"/>
          </p:nvPr>
        </p:nvSpPr>
        <p:spPr>
          <a:xfrm>
            <a:off x="3693399" y="1705805"/>
            <a:ext cx="16878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39" name="Google Shape;239;p19"/>
          <p:cNvGrpSpPr/>
          <p:nvPr/>
        </p:nvGrpSpPr>
        <p:grpSpPr>
          <a:xfrm>
            <a:off x="250887" y="239893"/>
            <a:ext cx="8638363" cy="4678800"/>
            <a:chOff x="250887" y="239893"/>
            <a:chExt cx="8638363" cy="4678800"/>
          </a:xfrm>
        </p:grpSpPr>
        <p:sp>
          <p:nvSpPr>
            <p:cNvPr id="240" name="Google Shape;240;p19"/>
            <p:cNvSpPr/>
            <p:nvPr/>
          </p:nvSpPr>
          <p:spPr>
            <a:xfrm>
              <a:off x="250887" y="23989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1" name="Google Shape;241;p19"/>
            <p:cNvCxnSpPr/>
            <p:nvPr/>
          </p:nvCxnSpPr>
          <p:spPr>
            <a:xfrm>
              <a:off x="1103550" y="356900"/>
              <a:ext cx="69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2" name="Google Shape;242;p19"/>
            <p:cNvCxnSpPr/>
            <p:nvPr/>
          </p:nvCxnSpPr>
          <p:spPr>
            <a:xfrm>
              <a:off x="358275" y="955800"/>
              <a:ext cx="0" cy="3231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3" name="Google Shape;243;p19"/>
            <p:cNvCxnSpPr/>
            <p:nvPr/>
          </p:nvCxnSpPr>
          <p:spPr>
            <a:xfrm>
              <a:off x="8783788" y="955800"/>
              <a:ext cx="0" cy="3231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4" name="Google Shape;244;p19"/>
            <p:cNvCxnSpPr/>
            <p:nvPr/>
          </p:nvCxnSpPr>
          <p:spPr>
            <a:xfrm>
              <a:off x="1113775" y="4801700"/>
              <a:ext cx="69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5" name="Google Shape;245;p19"/>
            <p:cNvSpPr/>
            <p:nvPr/>
          </p:nvSpPr>
          <p:spPr>
            <a:xfrm>
              <a:off x="252837" y="468469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9"/>
            <p:cNvSpPr/>
            <p:nvPr/>
          </p:nvSpPr>
          <p:spPr>
            <a:xfrm>
              <a:off x="8678350" y="468469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9"/>
            <p:cNvSpPr/>
            <p:nvPr/>
          </p:nvSpPr>
          <p:spPr>
            <a:xfrm>
              <a:off x="8677687" y="24384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" name="Google Shape;248;p19"/>
          <p:cNvSpPr txBox="1"/>
          <p:nvPr>
            <p:ph type="title"/>
          </p:nvPr>
        </p:nvSpPr>
        <p:spPr>
          <a:xfrm>
            <a:off x="855150" y="354475"/>
            <a:ext cx="74337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"/>
          <p:cNvSpPr txBox="1"/>
          <p:nvPr>
            <p:ph type="title"/>
          </p:nvPr>
        </p:nvSpPr>
        <p:spPr>
          <a:xfrm>
            <a:off x="4196275" y="2109325"/>
            <a:ext cx="3597600" cy="81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6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1" name="Google Shape;251;p20"/>
          <p:cNvSpPr txBox="1"/>
          <p:nvPr>
            <p:ph idx="1" type="subTitle"/>
          </p:nvPr>
        </p:nvSpPr>
        <p:spPr>
          <a:xfrm>
            <a:off x="4196275" y="2919925"/>
            <a:ext cx="42345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600">
                <a:latin typeface="Jomhuria"/>
                <a:ea typeface="Jomhuria"/>
                <a:cs typeface="Jomhuria"/>
                <a:sym typeface="Jomhuria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2" name="Google Shape;252;p20"/>
          <p:cNvSpPr txBox="1"/>
          <p:nvPr/>
        </p:nvSpPr>
        <p:spPr>
          <a:xfrm>
            <a:off x="5023675" y="539500"/>
            <a:ext cx="34071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20"/>
          <p:cNvSpPr txBox="1"/>
          <p:nvPr>
            <p:ph idx="2" type="subTitle"/>
          </p:nvPr>
        </p:nvSpPr>
        <p:spPr>
          <a:xfrm>
            <a:off x="4196275" y="3788825"/>
            <a:ext cx="2991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254" name="Google Shape;254;p20"/>
          <p:cNvGrpSpPr/>
          <p:nvPr/>
        </p:nvGrpSpPr>
        <p:grpSpPr>
          <a:xfrm>
            <a:off x="250887" y="239893"/>
            <a:ext cx="8638363" cy="4678800"/>
            <a:chOff x="250887" y="239893"/>
            <a:chExt cx="8638363" cy="4678800"/>
          </a:xfrm>
        </p:grpSpPr>
        <p:sp>
          <p:nvSpPr>
            <p:cNvPr id="255" name="Google Shape;255;p20"/>
            <p:cNvSpPr/>
            <p:nvPr/>
          </p:nvSpPr>
          <p:spPr>
            <a:xfrm>
              <a:off x="250887" y="23989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6" name="Google Shape;256;p20"/>
            <p:cNvCxnSpPr/>
            <p:nvPr/>
          </p:nvCxnSpPr>
          <p:spPr>
            <a:xfrm>
              <a:off x="1103550" y="356900"/>
              <a:ext cx="69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7" name="Google Shape;257;p20"/>
            <p:cNvCxnSpPr/>
            <p:nvPr/>
          </p:nvCxnSpPr>
          <p:spPr>
            <a:xfrm>
              <a:off x="358275" y="955800"/>
              <a:ext cx="0" cy="3231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8" name="Google Shape;258;p20"/>
            <p:cNvCxnSpPr/>
            <p:nvPr/>
          </p:nvCxnSpPr>
          <p:spPr>
            <a:xfrm>
              <a:off x="8783788" y="955800"/>
              <a:ext cx="0" cy="3231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9" name="Google Shape;259;p20"/>
            <p:cNvCxnSpPr/>
            <p:nvPr/>
          </p:nvCxnSpPr>
          <p:spPr>
            <a:xfrm>
              <a:off x="1113775" y="4801700"/>
              <a:ext cx="69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0" name="Google Shape;260;p20"/>
            <p:cNvSpPr/>
            <p:nvPr/>
          </p:nvSpPr>
          <p:spPr>
            <a:xfrm>
              <a:off x="252837" y="468469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0"/>
            <p:cNvSpPr/>
            <p:nvPr/>
          </p:nvSpPr>
          <p:spPr>
            <a:xfrm>
              <a:off x="8678350" y="468469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0"/>
            <p:cNvSpPr/>
            <p:nvPr/>
          </p:nvSpPr>
          <p:spPr>
            <a:xfrm>
              <a:off x="8677687" y="24384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5344975" y="3136650"/>
            <a:ext cx="27297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grpSp>
        <p:nvGrpSpPr>
          <p:cNvPr id="22" name="Google Shape;22;p3"/>
          <p:cNvGrpSpPr/>
          <p:nvPr/>
        </p:nvGrpSpPr>
        <p:grpSpPr>
          <a:xfrm>
            <a:off x="250887" y="239893"/>
            <a:ext cx="8638363" cy="4678800"/>
            <a:chOff x="250887" y="239893"/>
            <a:chExt cx="8638363" cy="4678800"/>
          </a:xfrm>
        </p:grpSpPr>
        <p:sp>
          <p:nvSpPr>
            <p:cNvPr id="23" name="Google Shape;23;p3"/>
            <p:cNvSpPr/>
            <p:nvPr/>
          </p:nvSpPr>
          <p:spPr>
            <a:xfrm>
              <a:off x="250887" y="23989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" name="Google Shape;24;p3"/>
            <p:cNvCxnSpPr/>
            <p:nvPr/>
          </p:nvCxnSpPr>
          <p:spPr>
            <a:xfrm>
              <a:off x="1103550" y="356900"/>
              <a:ext cx="69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" name="Google Shape;25;p3"/>
            <p:cNvCxnSpPr/>
            <p:nvPr/>
          </p:nvCxnSpPr>
          <p:spPr>
            <a:xfrm>
              <a:off x="358275" y="955800"/>
              <a:ext cx="0" cy="3231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" name="Google Shape;26;p3"/>
            <p:cNvCxnSpPr/>
            <p:nvPr/>
          </p:nvCxnSpPr>
          <p:spPr>
            <a:xfrm>
              <a:off x="8783788" y="955800"/>
              <a:ext cx="0" cy="3231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" name="Google Shape;27;p3"/>
            <p:cNvCxnSpPr/>
            <p:nvPr/>
          </p:nvCxnSpPr>
          <p:spPr>
            <a:xfrm>
              <a:off x="1113775" y="4801700"/>
              <a:ext cx="69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" name="Google Shape;28;p3"/>
            <p:cNvSpPr/>
            <p:nvPr/>
          </p:nvSpPr>
          <p:spPr>
            <a:xfrm>
              <a:off x="252837" y="468469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8678350" y="468469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8677687" y="24384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" name="Google Shape;31;p3"/>
          <p:cNvSpPr txBox="1"/>
          <p:nvPr>
            <p:ph hasCustomPrompt="1" idx="2" type="title"/>
          </p:nvPr>
        </p:nvSpPr>
        <p:spPr>
          <a:xfrm>
            <a:off x="5344975" y="1862830"/>
            <a:ext cx="2007600" cy="10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/>
          <p:nvPr>
            <p:ph idx="1" type="subTitle"/>
          </p:nvPr>
        </p:nvSpPr>
        <p:spPr>
          <a:xfrm>
            <a:off x="5344975" y="3900150"/>
            <a:ext cx="27297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5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oogle Shape;264;p21"/>
          <p:cNvGrpSpPr/>
          <p:nvPr/>
        </p:nvGrpSpPr>
        <p:grpSpPr>
          <a:xfrm>
            <a:off x="250887" y="239893"/>
            <a:ext cx="8638363" cy="4678800"/>
            <a:chOff x="250887" y="239893"/>
            <a:chExt cx="8638363" cy="4678800"/>
          </a:xfrm>
        </p:grpSpPr>
        <p:sp>
          <p:nvSpPr>
            <p:cNvPr id="265" name="Google Shape;265;p21"/>
            <p:cNvSpPr/>
            <p:nvPr/>
          </p:nvSpPr>
          <p:spPr>
            <a:xfrm>
              <a:off x="250887" y="23989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6" name="Google Shape;266;p21"/>
            <p:cNvCxnSpPr/>
            <p:nvPr/>
          </p:nvCxnSpPr>
          <p:spPr>
            <a:xfrm>
              <a:off x="1103550" y="356900"/>
              <a:ext cx="69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7" name="Google Shape;267;p21"/>
            <p:cNvCxnSpPr/>
            <p:nvPr/>
          </p:nvCxnSpPr>
          <p:spPr>
            <a:xfrm>
              <a:off x="358275" y="955800"/>
              <a:ext cx="0" cy="3231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8" name="Google Shape;268;p21"/>
            <p:cNvCxnSpPr/>
            <p:nvPr/>
          </p:nvCxnSpPr>
          <p:spPr>
            <a:xfrm>
              <a:off x="8783788" y="955800"/>
              <a:ext cx="0" cy="3231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9" name="Google Shape;269;p21"/>
            <p:cNvCxnSpPr/>
            <p:nvPr/>
          </p:nvCxnSpPr>
          <p:spPr>
            <a:xfrm>
              <a:off x="1113775" y="4801700"/>
              <a:ext cx="69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0" name="Google Shape;270;p21"/>
            <p:cNvSpPr/>
            <p:nvPr/>
          </p:nvSpPr>
          <p:spPr>
            <a:xfrm>
              <a:off x="252837" y="468469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1"/>
            <p:cNvSpPr/>
            <p:nvPr/>
          </p:nvSpPr>
          <p:spPr>
            <a:xfrm>
              <a:off x="8678350" y="468469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1"/>
            <p:cNvSpPr/>
            <p:nvPr/>
          </p:nvSpPr>
          <p:spPr>
            <a:xfrm>
              <a:off x="8677687" y="24384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5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2"/>
          <p:cNvSpPr/>
          <p:nvPr/>
        </p:nvSpPr>
        <p:spPr>
          <a:xfrm>
            <a:off x="250887" y="239893"/>
            <a:ext cx="210900" cy="2340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2"/>
          <p:cNvSpPr/>
          <p:nvPr/>
        </p:nvSpPr>
        <p:spPr>
          <a:xfrm>
            <a:off x="252837" y="4684693"/>
            <a:ext cx="210900" cy="2340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2"/>
          <p:cNvSpPr/>
          <p:nvPr/>
        </p:nvSpPr>
        <p:spPr>
          <a:xfrm>
            <a:off x="8678350" y="4684693"/>
            <a:ext cx="210900" cy="2340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2"/>
          <p:cNvSpPr/>
          <p:nvPr/>
        </p:nvSpPr>
        <p:spPr>
          <a:xfrm>
            <a:off x="8677687" y="243843"/>
            <a:ext cx="210900" cy="2340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idx="1" type="body"/>
          </p:nvPr>
        </p:nvSpPr>
        <p:spPr>
          <a:xfrm>
            <a:off x="856233" y="1147100"/>
            <a:ext cx="7433700" cy="34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Numans"/>
              <a:buAutoNum type="alphaLcPeriod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Numans"/>
              <a:buAutoNum type="romanLcPeriod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Numans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Numans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Numans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Numans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Numans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Numans"/>
              <a:buAutoNum type="romanLcPeriod"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type="title"/>
          </p:nvPr>
        </p:nvSpPr>
        <p:spPr>
          <a:xfrm>
            <a:off x="855150" y="354475"/>
            <a:ext cx="74337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grpSp>
        <p:nvGrpSpPr>
          <p:cNvPr id="36" name="Google Shape;36;p4"/>
          <p:cNvGrpSpPr/>
          <p:nvPr/>
        </p:nvGrpSpPr>
        <p:grpSpPr>
          <a:xfrm>
            <a:off x="250887" y="239893"/>
            <a:ext cx="8638363" cy="4678800"/>
            <a:chOff x="250887" y="239893"/>
            <a:chExt cx="8638363" cy="4678800"/>
          </a:xfrm>
        </p:grpSpPr>
        <p:sp>
          <p:nvSpPr>
            <p:cNvPr id="37" name="Google Shape;37;p4"/>
            <p:cNvSpPr/>
            <p:nvPr/>
          </p:nvSpPr>
          <p:spPr>
            <a:xfrm>
              <a:off x="250887" y="23989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" name="Google Shape;38;p4"/>
            <p:cNvCxnSpPr/>
            <p:nvPr/>
          </p:nvCxnSpPr>
          <p:spPr>
            <a:xfrm>
              <a:off x="1103550" y="356900"/>
              <a:ext cx="69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" name="Google Shape;39;p4"/>
            <p:cNvCxnSpPr/>
            <p:nvPr/>
          </p:nvCxnSpPr>
          <p:spPr>
            <a:xfrm>
              <a:off x="358275" y="955800"/>
              <a:ext cx="0" cy="3231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" name="Google Shape;40;p4"/>
            <p:cNvCxnSpPr/>
            <p:nvPr/>
          </p:nvCxnSpPr>
          <p:spPr>
            <a:xfrm>
              <a:off x="8783788" y="955800"/>
              <a:ext cx="0" cy="3231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" name="Google Shape;41;p4"/>
            <p:cNvCxnSpPr/>
            <p:nvPr/>
          </p:nvCxnSpPr>
          <p:spPr>
            <a:xfrm>
              <a:off x="1113775" y="4801700"/>
              <a:ext cx="69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" name="Google Shape;42;p4"/>
            <p:cNvSpPr/>
            <p:nvPr/>
          </p:nvSpPr>
          <p:spPr>
            <a:xfrm>
              <a:off x="252837" y="468469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8678350" y="468469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8677687" y="24384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 txBox="1"/>
          <p:nvPr>
            <p:ph idx="1" type="body"/>
          </p:nvPr>
        </p:nvSpPr>
        <p:spPr>
          <a:xfrm>
            <a:off x="854475" y="2174650"/>
            <a:ext cx="2052000" cy="8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Lato"/>
                <a:ea typeface="Lato"/>
                <a:cs typeface="Lato"/>
                <a:sym typeface="Lato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" name="Google Shape;47;p5"/>
          <p:cNvSpPr txBox="1"/>
          <p:nvPr>
            <p:ph idx="2" type="body"/>
          </p:nvPr>
        </p:nvSpPr>
        <p:spPr>
          <a:xfrm>
            <a:off x="6237525" y="3287500"/>
            <a:ext cx="2052000" cy="8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Lato"/>
                <a:ea typeface="Lato"/>
                <a:cs typeface="Lato"/>
                <a:sym typeface="Lato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5"/>
          <p:cNvSpPr txBox="1"/>
          <p:nvPr>
            <p:ph idx="3" type="subTitle"/>
          </p:nvPr>
        </p:nvSpPr>
        <p:spPr>
          <a:xfrm>
            <a:off x="6237528" y="2859700"/>
            <a:ext cx="2052000" cy="50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3600">
                <a:latin typeface="Jomhuria"/>
                <a:ea typeface="Jomhuria"/>
                <a:cs typeface="Jomhuria"/>
                <a:sym typeface="Jomhuri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49" name="Google Shape;49;p5"/>
          <p:cNvSpPr txBox="1"/>
          <p:nvPr>
            <p:ph idx="4" type="subTitle"/>
          </p:nvPr>
        </p:nvSpPr>
        <p:spPr>
          <a:xfrm>
            <a:off x="854478" y="1746850"/>
            <a:ext cx="2052000" cy="50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3600">
                <a:latin typeface="Jomhuria"/>
                <a:ea typeface="Jomhuria"/>
                <a:cs typeface="Jomhuria"/>
                <a:sym typeface="Jomhuri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/>
        </p:txBody>
      </p:sp>
      <p:grpSp>
        <p:nvGrpSpPr>
          <p:cNvPr id="50" name="Google Shape;50;p5"/>
          <p:cNvGrpSpPr/>
          <p:nvPr/>
        </p:nvGrpSpPr>
        <p:grpSpPr>
          <a:xfrm>
            <a:off x="250887" y="239893"/>
            <a:ext cx="8638363" cy="4678800"/>
            <a:chOff x="250887" y="239893"/>
            <a:chExt cx="8638363" cy="4678800"/>
          </a:xfrm>
        </p:grpSpPr>
        <p:sp>
          <p:nvSpPr>
            <p:cNvPr id="51" name="Google Shape;51;p5"/>
            <p:cNvSpPr/>
            <p:nvPr/>
          </p:nvSpPr>
          <p:spPr>
            <a:xfrm>
              <a:off x="250887" y="23989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2" name="Google Shape;52;p5"/>
            <p:cNvCxnSpPr/>
            <p:nvPr/>
          </p:nvCxnSpPr>
          <p:spPr>
            <a:xfrm>
              <a:off x="1103550" y="356900"/>
              <a:ext cx="69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" name="Google Shape;53;p5"/>
            <p:cNvCxnSpPr/>
            <p:nvPr/>
          </p:nvCxnSpPr>
          <p:spPr>
            <a:xfrm>
              <a:off x="358275" y="955800"/>
              <a:ext cx="0" cy="3231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" name="Google Shape;54;p5"/>
            <p:cNvCxnSpPr/>
            <p:nvPr/>
          </p:nvCxnSpPr>
          <p:spPr>
            <a:xfrm>
              <a:off x="8783788" y="955800"/>
              <a:ext cx="0" cy="3231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" name="Google Shape;55;p5"/>
            <p:cNvCxnSpPr/>
            <p:nvPr/>
          </p:nvCxnSpPr>
          <p:spPr>
            <a:xfrm>
              <a:off x="1113775" y="4801700"/>
              <a:ext cx="69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6" name="Google Shape;56;p5"/>
            <p:cNvSpPr/>
            <p:nvPr/>
          </p:nvSpPr>
          <p:spPr>
            <a:xfrm>
              <a:off x="252837" y="468469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8678350" y="468469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8677687" y="24384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5"/>
          <p:cNvSpPr txBox="1"/>
          <p:nvPr>
            <p:ph type="title"/>
          </p:nvPr>
        </p:nvSpPr>
        <p:spPr>
          <a:xfrm>
            <a:off x="855150" y="354475"/>
            <a:ext cx="74337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6"/>
          <p:cNvGrpSpPr/>
          <p:nvPr/>
        </p:nvGrpSpPr>
        <p:grpSpPr>
          <a:xfrm>
            <a:off x="250887" y="239893"/>
            <a:ext cx="8638363" cy="4678800"/>
            <a:chOff x="250887" y="239893"/>
            <a:chExt cx="8638363" cy="4678800"/>
          </a:xfrm>
        </p:grpSpPr>
        <p:sp>
          <p:nvSpPr>
            <p:cNvPr id="62" name="Google Shape;62;p6"/>
            <p:cNvSpPr/>
            <p:nvPr/>
          </p:nvSpPr>
          <p:spPr>
            <a:xfrm>
              <a:off x="250887" y="23989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3" name="Google Shape;63;p6"/>
            <p:cNvCxnSpPr/>
            <p:nvPr/>
          </p:nvCxnSpPr>
          <p:spPr>
            <a:xfrm>
              <a:off x="1103550" y="356900"/>
              <a:ext cx="69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" name="Google Shape;64;p6"/>
            <p:cNvCxnSpPr/>
            <p:nvPr/>
          </p:nvCxnSpPr>
          <p:spPr>
            <a:xfrm>
              <a:off x="358275" y="955800"/>
              <a:ext cx="0" cy="3231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" name="Google Shape;65;p6"/>
            <p:cNvCxnSpPr/>
            <p:nvPr/>
          </p:nvCxnSpPr>
          <p:spPr>
            <a:xfrm>
              <a:off x="8783788" y="955800"/>
              <a:ext cx="0" cy="3231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" name="Google Shape;66;p6"/>
            <p:cNvCxnSpPr/>
            <p:nvPr/>
          </p:nvCxnSpPr>
          <p:spPr>
            <a:xfrm>
              <a:off x="1113775" y="4801700"/>
              <a:ext cx="69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7" name="Google Shape;67;p6"/>
            <p:cNvSpPr/>
            <p:nvPr/>
          </p:nvSpPr>
          <p:spPr>
            <a:xfrm>
              <a:off x="252837" y="468469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8678350" y="468469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8677687" y="24384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" name="Google Shape;70;p6"/>
          <p:cNvSpPr txBox="1"/>
          <p:nvPr>
            <p:ph type="title"/>
          </p:nvPr>
        </p:nvSpPr>
        <p:spPr>
          <a:xfrm>
            <a:off x="855150" y="354475"/>
            <a:ext cx="74337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"/>
          <p:cNvSpPr txBox="1"/>
          <p:nvPr>
            <p:ph idx="1" type="body"/>
          </p:nvPr>
        </p:nvSpPr>
        <p:spPr>
          <a:xfrm>
            <a:off x="5029200" y="1122400"/>
            <a:ext cx="29052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22211C"/>
              </a:buClr>
              <a:buSzPts val="1400"/>
              <a:buFont typeface="Montserrat"/>
              <a:buChar char="●"/>
              <a:defRPr sz="1400"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22211C"/>
              </a:buClr>
              <a:buSzPts val="1400"/>
              <a:buFont typeface="Montserrat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22211C"/>
              </a:buClr>
              <a:buSzPts val="1400"/>
              <a:buFont typeface="Montserrat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22211C"/>
              </a:buClr>
              <a:buSzPts val="1400"/>
              <a:buFont typeface="Montserrat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22211C"/>
              </a:buClr>
              <a:buSzPts val="1400"/>
              <a:buFont typeface="Montserrat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22211C"/>
              </a:buClr>
              <a:buSzPts val="1400"/>
              <a:buFont typeface="Montserrat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22211C"/>
              </a:buClr>
              <a:buSzPts val="1400"/>
              <a:buFont typeface="Montserrat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22211C"/>
              </a:buClr>
              <a:buSzPts val="1400"/>
              <a:buFont typeface="Montserrat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22211C"/>
              </a:buClr>
              <a:buSzPts val="1400"/>
              <a:buFont typeface="Montserrat"/>
              <a:buChar char="■"/>
              <a:defRPr/>
            </a:lvl9pPr>
          </a:lstStyle>
          <a:p/>
        </p:txBody>
      </p:sp>
      <p:grpSp>
        <p:nvGrpSpPr>
          <p:cNvPr id="73" name="Google Shape;73;p7"/>
          <p:cNvGrpSpPr/>
          <p:nvPr/>
        </p:nvGrpSpPr>
        <p:grpSpPr>
          <a:xfrm>
            <a:off x="250887" y="239893"/>
            <a:ext cx="8638363" cy="4678800"/>
            <a:chOff x="250887" y="239893"/>
            <a:chExt cx="8638363" cy="4678800"/>
          </a:xfrm>
        </p:grpSpPr>
        <p:sp>
          <p:nvSpPr>
            <p:cNvPr id="74" name="Google Shape;74;p7"/>
            <p:cNvSpPr/>
            <p:nvPr/>
          </p:nvSpPr>
          <p:spPr>
            <a:xfrm>
              <a:off x="250887" y="23989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5" name="Google Shape;75;p7"/>
            <p:cNvCxnSpPr/>
            <p:nvPr/>
          </p:nvCxnSpPr>
          <p:spPr>
            <a:xfrm>
              <a:off x="1103550" y="356900"/>
              <a:ext cx="69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" name="Google Shape;76;p7"/>
            <p:cNvCxnSpPr/>
            <p:nvPr/>
          </p:nvCxnSpPr>
          <p:spPr>
            <a:xfrm>
              <a:off x="358275" y="955800"/>
              <a:ext cx="0" cy="3231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" name="Google Shape;77;p7"/>
            <p:cNvCxnSpPr/>
            <p:nvPr/>
          </p:nvCxnSpPr>
          <p:spPr>
            <a:xfrm>
              <a:off x="8783788" y="955800"/>
              <a:ext cx="0" cy="3231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" name="Google Shape;78;p7"/>
            <p:cNvCxnSpPr/>
            <p:nvPr/>
          </p:nvCxnSpPr>
          <p:spPr>
            <a:xfrm>
              <a:off x="1113775" y="4801700"/>
              <a:ext cx="69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9" name="Google Shape;79;p7"/>
            <p:cNvSpPr/>
            <p:nvPr/>
          </p:nvSpPr>
          <p:spPr>
            <a:xfrm>
              <a:off x="252837" y="468469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8678350" y="468469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8677687" y="24384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" name="Google Shape;82;p7"/>
          <p:cNvSpPr txBox="1"/>
          <p:nvPr>
            <p:ph type="title"/>
          </p:nvPr>
        </p:nvSpPr>
        <p:spPr>
          <a:xfrm>
            <a:off x="855150" y="354475"/>
            <a:ext cx="74337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"/>
          <p:cNvSpPr txBox="1"/>
          <p:nvPr>
            <p:ph type="title"/>
          </p:nvPr>
        </p:nvSpPr>
        <p:spPr>
          <a:xfrm>
            <a:off x="1510350" y="1105500"/>
            <a:ext cx="6123300" cy="293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1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85" name="Google Shape;85;p8"/>
          <p:cNvGrpSpPr/>
          <p:nvPr/>
        </p:nvGrpSpPr>
        <p:grpSpPr>
          <a:xfrm>
            <a:off x="250887" y="239893"/>
            <a:ext cx="8638363" cy="4678800"/>
            <a:chOff x="250887" y="239893"/>
            <a:chExt cx="8638363" cy="4678800"/>
          </a:xfrm>
        </p:grpSpPr>
        <p:sp>
          <p:nvSpPr>
            <p:cNvPr id="86" name="Google Shape;86;p8"/>
            <p:cNvSpPr/>
            <p:nvPr/>
          </p:nvSpPr>
          <p:spPr>
            <a:xfrm>
              <a:off x="250887" y="23989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7" name="Google Shape;87;p8"/>
            <p:cNvCxnSpPr/>
            <p:nvPr/>
          </p:nvCxnSpPr>
          <p:spPr>
            <a:xfrm>
              <a:off x="1103550" y="356900"/>
              <a:ext cx="69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" name="Google Shape;88;p8"/>
            <p:cNvCxnSpPr/>
            <p:nvPr/>
          </p:nvCxnSpPr>
          <p:spPr>
            <a:xfrm>
              <a:off x="358275" y="955800"/>
              <a:ext cx="0" cy="3231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" name="Google Shape;89;p8"/>
            <p:cNvCxnSpPr/>
            <p:nvPr/>
          </p:nvCxnSpPr>
          <p:spPr>
            <a:xfrm>
              <a:off x="8783788" y="955800"/>
              <a:ext cx="0" cy="3231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0" name="Google Shape;90;p8"/>
            <p:cNvCxnSpPr/>
            <p:nvPr/>
          </p:nvCxnSpPr>
          <p:spPr>
            <a:xfrm>
              <a:off x="1113775" y="4801700"/>
              <a:ext cx="69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1" name="Google Shape;91;p8"/>
            <p:cNvSpPr/>
            <p:nvPr/>
          </p:nvSpPr>
          <p:spPr>
            <a:xfrm>
              <a:off x="252837" y="468469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8678350" y="468469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8677687" y="24384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"/>
          <p:cNvSpPr txBox="1"/>
          <p:nvPr>
            <p:ph idx="1" type="body"/>
          </p:nvPr>
        </p:nvSpPr>
        <p:spPr>
          <a:xfrm>
            <a:off x="1087525" y="1454550"/>
            <a:ext cx="3293100" cy="19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96" name="Google Shape;96;p9"/>
          <p:cNvGrpSpPr/>
          <p:nvPr/>
        </p:nvGrpSpPr>
        <p:grpSpPr>
          <a:xfrm>
            <a:off x="250887" y="239893"/>
            <a:ext cx="8638363" cy="4678800"/>
            <a:chOff x="250887" y="239893"/>
            <a:chExt cx="8638363" cy="4678800"/>
          </a:xfrm>
        </p:grpSpPr>
        <p:sp>
          <p:nvSpPr>
            <p:cNvPr id="97" name="Google Shape;97;p9"/>
            <p:cNvSpPr/>
            <p:nvPr/>
          </p:nvSpPr>
          <p:spPr>
            <a:xfrm>
              <a:off x="250887" y="23989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8" name="Google Shape;98;p9"/>
            <p:cNvCxnSpPr/>
            <p:nvPr/>
          </p:nvCxnSpPr>
          <p:spPr>
            <a:xfrm>
              <a:off x="1103550" y="356900"/>
              <a:ext cx="69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" name="Google Shape;99;p9"/>
            <p:cNvCxnSpPr/>
            <p:nvPr/>
          </p:nvCxnSpPr>
          <p:spPr>
            <a:xfrm>
              <a:off x="358275" y="955800"/>
              <a:ext cx="0" cy="3231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" name="Google Shape;100;p9"/>
            <p:cNvCxnSpPr/>
            <p:nvPr/>
          </p:nvCxnSpPr>
          <p:spPr>
            <a:xfrm>
              <a:off x="8783788" y="955800"/>
              <a:ext cx="0" cy="3231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" name="Google Shape;101;p9"/>
            <p:cNvCxnSpPr/>
            <p:nvPr/>
          </p:nvCxnSpPr>
          <p:spPr>
            <a:xfrm>
              <a:off x="1113775" y="4801700"/>
              <a:ext cx="69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2" name="Google Shape;102;p9"/>
            <p:cNvSpPr/>
            <p:nvPr/>
          </p:nvSpPr>
          <p:spPr>
            <a:xfrm>
              <a:off x="252837" y="468469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8678350" y="468469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8677687" y="24384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9"/>
          <p:cNvSpPr txBox="1"/>
          <p:nvPr>
            <p:ph type="title"/>
          </p:nvPr>
        </p:nvSpPr>
        <p:spPr>
          <a:xfrm>
            <a:off x="855150" y="354475"/>
            <a:ext cx="74337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4572000" y="1729350"/>
            <a:ext cx="3478200" cy="16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6400">
                <a:latin typeface="Jomhuria"/>
                <a:ea typeface="Jomhuria"/>
                <a:cs typeface="Jomhuria"/>
                <a:sym typeface="Jomhuria"/>
              </a:defRPr>
            </a:lvl1pPr>
          </a:lstStyle>
          <a:p/>
        </p:txBody>
      </p:sp>
      <p:grpSp>
        <p:nvGrpSpPr>
          <p:cNvPr id="108" name="Google Shape;108;p10"/>
          <p:cNvGrpSpPr/>
          <p:nvPr/>
        </p:nvGrpSpPr>
        <p:grpSpPr>
          <a:xfrm>
            <a:off x="250887" y="239893"/>
            <a:ext cx="8638363" cy="4678800"/>
            <a:chOff x="250887" y="239893"/>
            <a:chExt cx="8638363" cy="4678800"/>
          </a:xfrm>
        </p:grpSpPr>
        <p:sp>
          <p:nvSpPr>
            <p:cNvPr id="109" name="Google Shape;109;p10"/>
            <p:cNvSpPr/>
            <p:nvPr/>
          </p:nvSpPr>
          <p:spPr>
            <a:xfrm>
              <a:off x="250887" y="23989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0" name="Google Shape;110;p10"/>
            <p:cNvCxnSpPr/>
            <p:nvPr/>
          </p:nvCxnSpPr>
          <p:spPr>
            <a:xfrm>
              <a:off x="1103550" y="356900"/>
              <a:ext cx="69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" name="Google Shape;111;p10"/>
            <p:cNvCxnSpPr/>
            <p:nvPr/>
          </p:nvCxnSpPr>
          <p:spPr>
            <a:xfrm>
              <a:off x="358275" y="955800"/>
              <a:ext cx="0" cy="3231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" name="Google Shape;112;p10"/>
            <p:cNvCxnSpPr/>
            <p:nvPr/>
          </p:nvCxnSpPr>
          <p:spPr>
            <a:xfrm>
              <a:off x="8783788" y="955800"/>
              <a:ext cx="0" cy="3231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" name="Google Shape;113;p10"/>
            <p:cNvCxnSpPr/>
            <p:nvPr/>
          </p:nvCxnSpPr>
          <p:spPr>
            <a:xfrm>
              <a:off x="1113775" y="4801700"/>
              <a:ext cx="69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4" name="Google Shape;114;p10"/>
            <p:cNvSpPr/>
            <p:nvPr/>
          </p:nvSpPr>
          <p:spPr>
            <a:xfrm>
              <a:off x="252837" y="468469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0"/>
            <p:cNvSpPr/>
            <p:nvPr/>
          </p:nvSpPr>
          <p:spPr>
            <a:xfrm>
              <a:off x="8678350" y="468469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0"/>
            <p:cNvSpPr/>
            <p:nvPr/>
          </p:nvSpPr>
          <p:spPr>
            <a:xfrm>
              <a:off x="8677687" y="243843"/>
              <a:ext cx="210900" cy="2340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Jomhuria"/>
              <a:buNone/>
              <a:defRPr sz="4000">
                <a:solidFill>
                  <a:schemeClr val="dk1"/>
                </a:solidFill>
                <a:latin typeface="Jomhuria"/>
                <a:ea typeface="Jomhuria"/>
                <a:cs typeface="Jomhuria"/>
                <a:sym typeface="Jomhu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enor Sans"/>
              <a:buNone/>
              <a:defRPr sz="4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enor Sans"/>
              <a:buNone/>
              <a:defRPr sz="4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enor Sans"/>
              <a:buNone/>
              <a:defRPr sz="4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enor Sans"/>
              <a:buNone/>
              <a:defRPr sz="4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enor Sans"/>
              <a:buNone/>
              <a:defRPr sz="4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enor Sans"/>
              <a:buNone/>
              <a:defRPr sz="4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enor Sans"/>
              <a:buNone/>
              <a:defRPr sz="4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enor Sans"/>
              <a:buNone/>
              <a:defRPr sz="40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haya Libre"/>
              <a:buChar char="●"/>
              <a:defRPr sz="1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haya Libre"/>
              <a:buChar char="○"/>
              <a:defRPr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haya Libre"/>
              <a:buChar char="■"/>
              <a:defRPr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haya Libre"/>
              <a:buChar char="●"/>
              <a:defRPr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haya Libre"/>
              <a:buChar char="○"/>
              <a:defRPr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haya Libre"/>
              <a:buChar char="■"/>
              <a:defRPr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haya Libre"/>
              <a:buChar char="●"/>
              <a:defRPr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haya Libre"/>
              <a:buChar char="○"/>
              <a:defRPr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bhaya Libre"/>
              <a:buChar char="■"/>
              <a:defRPr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3"/>
          <p:cNvSpPr txBox="1"/>
          <p:nvPr>
            <p:ph type="ctrTitle"/>
          </p:nvPr>
        </p:nvSpPr>
        <p:spPr>
          <a:xfrm>
            <a:off x="1063975" y="877575"/>
            <a:ext cx="3223800" cy="114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DESCONTROLE</a:t>
            </a:r>
            <a:endParaRPr sz="7200"/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FINANCEIRO</a:t>
            </a:r>
            <a:endParaRPr sz="7200"/>
          </a:p>
        </p:txBody>
      </p:sp>
      <p:sp>
        <p:nvSpPr>
          <p:cNvPr id="283" name="Google Shape;283;p23"/>
          <p:cNvSpPr txBox="1"/>
          <p:nvPr>
            <p:ph idx="1" type="subTitle"/>
          </p:nvPr>
        </p:nvSpPr>
        <p:spPr>
          <a:xfrm>
            <a:off x="6837600" y="3952875"/>
            <a:ext cx="12579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SPRINT 1</a:t>
            </a:r>
            <a:endParaRPr sz="2000"/>
          </a:p>
        </p:txBody>
      </p:sp>
      <p:pic>
        <p:nvPicPr>
          <p:cNvPr id="284" name="Google Shape;28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0050" y="877575"/>
            <a:ext cx="4002050" cy="2651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5" name="Google Shape;285;p23"/>
          <p:cNvPicPr preferRelativeResize="0"/>
          <p:nvPr/>
        </p:nvPicPr>
        <p:blipFill rotWithShape="1">
          <a:blip r:embed="rId4">
            <a:alphaModFix/>
          </a:blip>
          <a:srcRect b="2087" l="2492" r="3442" t="3438"/>
          <a:stretch/>
        </p:blipFill>
        <p:spPr>
          <a:xfrm>
            <a:off x="3367475" y="2508200"/>
            <a:ext cx="3106101" cy="2091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86" name="Google Shape;286;p23"/>
          <p:cNvSpPr txBox="1"/>
          <p:nvPr>
            <p:ph idx="1" type="subTitle"/>
          </p:nvPr>
        </p:nvSpPr>
        <p:spPr>
          <a:xfrm>
            <a:off x="227025" y="2754750"/>
            <a:ext cx="3106200" cy="20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</a:rPr>
              <a:t>Bárbara Maria Sampaio Portes</a:t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r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</a:rPr>
              <a:t>Caio Henrique Alvarenga Gonçalves</a:t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r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</a:rPr>
              <a:t>Luan Tadeu Lima Rezende Dias</a:t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r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</a:rPr>
              <a:t>Luana Policarpo De Castro</a:t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r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</a:rPr>
              <a:t>Thiago Torres Santos</a:t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r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</a:rPr>
              <a:t>Vinícius Figueiredo Ferreira</a:t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4"/>
          <p:cNvSpPr txBox="1"/>
          <p:nvPr>
            <p:ph idx="1" type="body"/>
          </p:nvPr>
        </p:nvSpPr>
        <p:spPr>
          <a:xfrm>
            <a:off x="855150" y="1691388"/>
            <a:ext cx="4088400" cy="17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700"/>
              <a:t>Fatores psicologicos </a:t>
            </a:r>
            <a:endParaRPr sz="17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700"/>
              <a:t>Consumismo</a:t>
            </a:r>
            <a:endParaRPr sz="17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700"/>
              <a:t>Falta de educação financeira </a:t>
            </a:r>
            <a:endParaRPr sz="17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700"/>
              <a:t>Banalização do cartão de crédito</a:t>
            </a:r>
            <a:endParaRPr sz="1700"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92" name="Google Shape;292;p24"/>
          <p:cNvSpPr txBox="1"/>
          <p:nvPr>
            <p:ph type="title"/>
          </p:nvPr>
        </p:nvSpPr>
        <p:spPr>
          <a:xfrm>
            <a:off x="855150" y="354475"/>
            <a:ext cx="74337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RAIZ DO PROBLEMA</a:t>
            </a:r>
            <a:endParaRPr/>
          </a:p>
        </p:txBody>
      </p:sp>
      <p:pic>
        <p:nvPicPr>
          <p:cNvPr id="293" name="Google Shape;29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521188"/>
            <a:ext cx="3325501" cy="221807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4" name="Google Shape;29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9625" y="3203900"/>
            <a:ext cx="2097700" cy="1397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5"/>
          <p:cNvSpPr txBox="1"/>
          <p:nvPr>
            <p:ph idx="1" type="body"/>
          </p:nvPr>
        </p:nvSpPr>
        <p:spPr>
          <a:xfrm>
            <a:off x="855150" y="1078625"/>
            <a:ext cx="3715800" cy="34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Segundo um estudo realizado pela CNC (Confederação Nacional do Comércio de Bens, Serviços e Turismo) em julho de 2021, 71,4% dos consumidores brasileiros carregam alguma dívida.</a:t>
            </a:r>
            <a:endParaRPr sz="18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Adicionalmente, há uma falta de canais que oferecem serviços de educação financeira ou ajuda para administração de finanças.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5"/>
          <p:cNvSpPr txBox="1"/>
          <p:nvPr>
            <p:ph type="title"/>
          </p:nvPr>
        </p:nvSpPr>
        <p:spPr>
          <a:xfrm>
            <a:off x="855150" y="354475"/>
            <a:ext cx="74337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JUSTIFICATIVA</a:t>
            </a:r>
            <a:endParaRPr/>
          </a:p>
        </p:txBody>
      </p:sp>
      <p:pic>
        <p:nvPicPr>
          <p:cNvPr id="301" name="Google Shape;3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7150" y="1397525"/>
            <a:ext cx="3564426" cy="2348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6"/>
          <p:cNvSpPr txBox="1"/>
          <p:nvPr>
            <p:ph idx="1" type="body"/>
          </p:nvPr>
        </p:nvSpPr>
        <p:spPr>
          <a:xfrm>
            <a:off x="1405075" y="1749450"/>
            <a:ext cx="6472200" cy="16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O</a:t>
            </a:r>
            <a:r>
              <a:rPr lang="en" sz="1800"/>
              <a:t>bjetivo </a:t>
            </a:r>
            <a:r>
              <a:rPr lang="en" sz="1800"/>
              <a:t>geral a criação de um site que tenha ferramentas de fácil uso para auxiliar pessoas que querem administrar melhor seu dinheiro.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07" name="Google Shape;307;p26"/>
          <p:cNvSpPr txBox="1"/>
          <p:nvPr>
            <p:ph type="title"/>
          </p:nvPr>
        </p:nvSpPr>
        <p:spPr>
          <a:xfrm>
            <a:off x="855150" y="354475"/>
            <a:ext cx="74337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 GERAL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7"/>
          <p:cNvSpPr txBox="1"/>
          <p:nvPr>
            <p:ph idx="8" type="title"/>
          </p:nvPr>
        </p:nvSpPr>
        <p:spPr>
          <a:xfrm>
            <a:off x="855150" y="354475"/>
            <a:ext cx="74337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 ESPECÍFICOS</a:t>
            </a:r>
            <a:endParaRPr/>
          </a:p>
        </p:txBody>
      </p:sp>
      <p:sp>
        <p:nvSpPr>
          <p:cNvPr id="313" name="Google Shape;313;p27"/>
          <p:cNvSpPr txBox="1"/>
          <p:nvPr>
            <p:ph type="title"/>
          </p:nvPr>
        </p:nvSpPr>
        <p:spPr>
          <a:xfrm>
            <a:off x="1307292" y="1426377"/>
            <a:ext cx="1488900" cy="49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4" name="Google Shape;314;p27"/>
          <p:cNvSpPr txBox="1"/>
          <p:nvPr>
            <p:ph idx="2" type="title"/>
          </p:nvPr>
        </p:nvSpPr>
        <p:spPr>
          <a:xfrm>
            <a:off x="3852298" y="3358888"/>
            <a:ext cx="1794600" cy="49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15" name="Google Shape;315;p27"/>
          <p:cNvSpPr txBox="1"/>
          <p:nvPr>
            <p:ph idx="4" type="title"/>
          </p:nvPr>
        </p:nvSpPr>
        <p:spPr>
          <a:xfrm>
            <a:off x="6211987" y="1051840"/>
            <a:ext cx="17946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16" name="Google Shape;316;p27"/>
          <p:cNvSpPr txBox="1"/>
          <p:nvPr>
            <p:ph idx="9" type="subTitle"/>
          </p:nvPr>
        </p:nvSpPr>
        <p:spPr>
          <a:xfrm>
            <a:off x="948500" y="1925863"/>
            <a:ext cx="1847700" cy="13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Fornecer uma interface interativa para auxiliar no controle do dinheiro do usuário.</a:t>
            </a:r>
            <a:endParaRPr sz="1500"/>
          </a:p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7"/>
          <p:cNvSpPr txBox="1"/>
          <p:nvPr>
            <p:ph idx="14" type="subTitle"/>
          </p:nvPr>
        </p:nvSpPr>
        <p:spPr>
          <a:xfrm>
            <a:off x="4048225" y="3901825"/>
            <a:ext cx="1632900" cy="10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Fornecer dicas para administrar seu dinheiro.</a:t>
            </a:r>
            <a:endParaRPr sz="1300"/>
          </a:p>
        </p:txBody>
      </p:sp>
      <p:sp>
        <p:nvSpPr>
          <p:cNvPr id="318" name="Google Shape;318;p27"/>
          <p:cNvSpPr txBox="1"/>
          <p:nvPr>
            <p:ph idx="15" type="subTitle"/>
          </p:nvPr>
        </p:nvSpPr>
        <p:spPr>
          <a:xfrm>
            <a:off x="6258000" y="1601600"/>
            <a:ext cx="2315100" cy="11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Integrar com centrais de ajuda profissional nas áreas de psicologia e finanças para fornecer um serviço.</a:t>
            </a:r>
            <a:endParaRPr/>
          </a:p>
        </p:txBody>
      </p:sp>
      <p:pic>
        <p:nvPicPr>
          <p:cNvPr id="319" name="Google Shape;31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2025" y="988675"/>
            <a:ext cx="3279950" cy="2326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0" name="Google Shape;32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9100" y="2672512"/>
            <a:ext cx="2891976" cy="204538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8"/>
          <p:cNvSpPr txBox="1"/>
          <p:nvPr>
            <p:ph idx="1" type="body"/>
          </p:nvPr>
        </p:nvSpPr>
        <p:spPr>
          <a:xfrm>
            <a:off x="1278900" y="1508550"/>
            <a:ext cx="3583800" cy="21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800"/>
              <a:t>Todos interessados em planejamento financeiro.</a:t>
            </a:r>
            <a:endParaRPr sz="18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800"/>
              <a:t>Pessoas com problemas de consumismo.</a:t>
            </a:r>
            <a:endParaRPr sz="18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800"/>
              <a:t>Pessoas com dívidas.</a:t>
            </a:r>
            <a:endParaRPr sz="18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800"/>
              <a:t>Jovens que ainda não sabem </a:t>
            </a:r>
            <a:r>
              <a:rPr lang="en" sz="1800"/>
              <a:t>administrar</a:t>
            </a:r>
            <a:r>
              <a:rPr lang="en" sz="1800"/>
              <a:t> seu dinheiro.</a:t>
            </a:r>
            <a:endParaRPr sz="1800"/>
          </a:p>
        </p:txBody>
      </p:sp>
      <p:sp>
        <p:nvSpPr>
          <p:cNvPr id="326" name="Google Shape;326;p28"/>
          <p:cNvSpPr txBox="1"/>
          <p:nvPr>
            <p:ph type="title"/>
          </p:nvPr>
        </p:nvSpPr>
        <p:spPr>
          <a:xfrm>
            <a:off x="855150" y="354475"/>
            <a:ext cx="74337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PUBLICO ALVO</a:t>
            </a:r>
            <a:endParaRPr/>
          </a:p>
        </p:txBody>
      </p:sp>
      <p:pic>
        <p:nvPicPr>
          <p:cNvPr id="327" name="Google Shape;32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418" y="2789950"/>
            <a:ext cx="2547894" cy="1919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8" name="Google Shape;32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4197" y="1016000"/>
            <a:ext cx="2568328" cy="1709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ol Marketing Plan Portfolio by Slidesgo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